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3" r:id="rId4"/>
    <p:sldId id="259" r:id="rId5"/>
    <p:sldId id="262" r:id="rId6"/>
  </p:sldIdLst>
  <p:sldSz cx="12192000" cy="6858000"/>
  <p:notesSz cx="6865938" cy="95408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91" autoAdjust="0"/>
  </p:normalViewPr>
  <p:slideViewPr>
    <p:cSldViewPr snapToGrid="0">
      <p:cViewPr>
        <p:scale>
          <a:sx n="50" d="100"/>
          <a:sy n="50" d="100"/>
        </p:scale>
        <p:origin x="1500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78701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78701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r">
              <a:defRPr sz="1200"/>
            </a:lvl1pPr>
          </a:lstStyle>
          <a:p>
            <a:fld id="{C47A6CD0-DE2F-4647-B764-F2C477A78726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1192213"/>
            <a:ext cx="5724525" cy="3221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44" tIns="46872" rIns="93744" bIns="4687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594" y="4591546"/>
            <a:ext cx="5492750" cy="3756720"/>
          </a:xfrm>
          <a:prstGeom prst="rect">
            <a:avLst/>
          </a:prstGeom>
        </p:spPr>
        <p:txBody>
          <a:bodyPr vert="horz" lIns="93744" tIns="46872" rIns="93744" bIns="4687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062176"/>
            <a:ext cx="2975240" cy="478700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9109" y="9062176"/>
            <a:ext cx="2975240" cy="478700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r">
              <a:defRPr sz="1200"/>
            </a:lvl1pPr>
          </a:lstStyle>
          <a:p>
            <a:fld id="{3F02D171-BC49-4A3B-A007-CD9061E3B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050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LPP was established by local organisations engaged in a range of activities in the community for the benefit of others.</a:t>
            </a:r>
          </a:p>
          <a:p>
            <a:r>
              <a:rPr lang="en-GB" dirty="0"/>
              <a:t>We met and agreed the time was right to embark on this project. And after lots of planning and hard work, the first stage has been reached.</a:t>
            </a:r>
          </a:p>
          <a:p>
            <a:r>
              <a:rPr lang="en-GB" dirty="0"/>
              <a:t>Privileged to have the support of …</a:t>
            </a:r>
          </a:p>
          <a:p>
            <a:endParaRPr lang="en-GB" dirty="0"/>
          </a:p>
          <a:p>
            <a:r>
              <a:rPr lang="en-GB" dirty="0"/>
              <a:t>From the LPP, Larkhall </a:t>
            </a:r>
            <a:r>
              <a:rPr lang="en-GB" dirty="0" err="1"/>
              <a:t>Covid</a:t>
            </a:r>
            <a:r>
              <a:rPr lang="en-GB" dirty="0"/>
              <a:t> 19 Rainbows, the local emergency </a:t>
            </a:r>
            <a:r>
              <a:rPr lang="en-GB" dirty="0" err="1"/>
              <a:t>Covid</a:t>
            </a:r>
            <a:r>
              <a:rPr lang="en-GB" dirty="0"/>
              <a:t> response emerged. This has been such an effective partnership because we were already working together. And they are an amazing, inspiring team!</a:t>
            </a:r>
          </a:p>
          <a:p>
            <a:r>
              <a:rPr lang="en-GB" dirty="0"/>
              <a:t>That partnership has evolved into the Larkhall Community Network as those involved saw the benefit to local people of partnership working,  and sharing knowledge and resources.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961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02D171-BC49-4A3B-A007-CD9061E3B7A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012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02D171-BC49-4A3B-A007-CD9061E3B7A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942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02D171-BC49-4A3B-A007-CD9061E3B7A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556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02D171-BC49-4A3B-A007-CD9061E3B7A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663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B90FE-B167-4F5F-9BB2-37C753E4F1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068D4E-1D13-4605-86AC-59EEDAE44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4C85F-8AB0-4E54-8D75-DFEB3177A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C4C8-7DD1-4891-860C-8A643E04D48B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BE8EB-5E6A-4728-A44F-7A7CF2F10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6A662-D29F-43BB-AA5F-30A2E98AC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C2EC5-0C11-4D7D-B5AA-480060348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259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812FF-8F01-47F0-8247-A51F5A6B6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1D5B0B-4FA5-4C18-9A1F-75CA7C13B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AE0CE-BC5F-457E-9E45-349974CBD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C4C8-7DD1-4891-860C-8A643E04D48B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61481F-0D6A-433B-8112-A7F83DA02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3A5EE-9A56-422A-9A0A-9762A6877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C2EC5-0C11-4D7D-B5AA-480060348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520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9360CC-DB0D-4CE3-A4D7-E652380F69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96BD8A-01C3-4BA6-9141-9AF7C84841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8ADDB-A698-4F7D-B73E-57C240987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C4C8-7DD1-4891-860C-8A643E04D48B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5FF1E-26C1-4DFB-A954-ACD448D8C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DDCBC-3259-4CF2-9F78-A7FF6E6C9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C2EC5-0C11-4D7D-B5AA-480060348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342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04C96-A94D-49C2-AA56-61ABBFD29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1AA7A-9A66-47E1-A12D-04CACEE31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8375F-93B3-422F-BE8F-A3905647A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C4C8-7DD1-4891-860C-8A643E04D48B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C8742-E809-4944-9906-994D9CC0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EA4EF7-1819-4158-BB9A-0B1EA3E13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C2EC5-0C11-4D7D-B5AA-480060348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844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A5E7D-7E5F-4105-BE74-9A6665522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056C1-137B-46A7-AFFC-C1CF4DAC5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7D976-433D-40F1-88EC-32001FA5B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C4C8-7DD1-4891-860C-8A643E04D48B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66F18-B3B0-4AC4-8587-968A6F41F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A90CB-66ED-4E1F-B7AD-77E2C5F6F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C2EC5-0C11-4D7D-B5AA-480060348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682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93CD6-C8DE-4CD7-BD48-ECFBCEFFF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778CA-349B-4977-990F-EB829B910A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DB258-C8C9-4F99-8E45-60DA70B2A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DF05BB-43CA-416D-B49A-B05C427B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C4C8-7DD1-4891-860C-8A643E04D48B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9BA781-3B14-4DC1-9F50-4184032C7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DDFCB1-818B-4861-A0DA-BCD0075B7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C2EC5-0C11-4D7D-B5AA-480060348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923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620C6-64F4-464C-A71E-DF89A7730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55236-CE0B-4735-AA99-41B8B2DE53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93011A-53FA-4EA0-9EB8-1E8A6B2AA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55B8B5-219F-419E-89A9-021867DF90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DB75E5-2341-420A-82F1-3CD729BA08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EFD282-0392-4825-9D62-FFD4ACBA4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C4C8-7DD1-4891-860C-8A643E04D48B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0728DB-9F8B-4497-833D-9C43C1839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2B3BFE-94D8-4A12-87CA-77BE1D875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C2EC5-0C11-4D7D-B5AA-480060348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055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728A1-DA04-43BF-B5F9-5691E6CF5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B2A2A3-6C86-4F0F-A1EB-BE11602F4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C4C8-7DD1-4891-860C-8A643E04D48B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2FF4E6-E70B-4A3B-BF77-5770BAD9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59DF2A-CA9D-4724-8443-BFDCC474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C2EC5-0C11-4D7D-B5AA-480060348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181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529F2B-444C-439F-8250-92801E36E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C4C8-7DD1-4891-860C-8A643E04D48B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23B1D-2763-4121-96EA-F24119AC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C920C4-428A-41C7-AB2F-6F200AA4C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C2EC5-0C11-4D7D-B5AA-480060348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910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75D92-0935-4C76-991E-CAD8A4CF4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93011-983A-40D5-8519-8FC263950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6409CB-8185-4B0C-A479-7B1E94B398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806483-70E8-4823-A507-EC32DA383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C4C8-7DD1-4891-860C-8A643E04D48B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12DDDD-570D-4208-ACFE-8971A6188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C51534-0746-45A5-A575-F8FD8E237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C2EC5-0C11-4D7D-B5AA-480060348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258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8193E-1CAC-4C53-8DE2-93178C50B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69EE2C-950D-498F-989A-10FEA75DA4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8D30B1-7D4F-440D-8279-08B021F5C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D903F-BC52-4A5A-B08D-7A909E9D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C4C8-7DD1-4891-860C-8A643E04D48B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8D02E9-E6C0-407F-A001-D251BCBCC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2A3122-E765-474F-B615-C12DFAC4D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C2EC5-0C11-4D7D-B5AA-480060348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393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A8C041-BB82-451F-9C12-20191489D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2B03C-4738-431C-935C-BCE52B899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059B4-6288-4391-A6C5-3C64D7FF2D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AC4C8-7DD1-4891-860C-8A643E04D48B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EB853-4E58-4B2C-9C5E-06B1D63D86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3566E2-F31F-4361-A17C-C70E411AC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C2EC5-0C11-4D7D-B5AA-480060348F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92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LARKHALL PLAN PARTNERSHIP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229AF5-04B3-4964-A6E0-FC521D644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19800" y="2231644"/>
            <a:ext cx="5515786" cy="33937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    </a:t>
            </a:r>
            <a:r>
              <a:rPr lang="en-GB" sz="2200" b="1" dirty="0"/>
              <a:t>PARTNERS</a:t>
            </a:r>
          </a:p>
          <a:p>
            <a:r>
              <a:rPr lang="en-GB" sz="2200" dirty="0"/>
              <a:t>Larkhall Community Growers</a:t>
            </a:r>
          </a:p>
          <a:p>
            <a:r>
              <a:rPr lang="en-GB" sz="2200" dirty="0"/>
              <a:t>Larkhall District Volunteer Group</a:t>
            </a:r>
          </a:p>
          <a:p>
            <a:r>
              <a:rPr lang="en-GB" sz="2200" dirty="0"/>
              <a:t>Larkhall Community Council</a:t>
            </a:r>
          </a:p>
          <a:p>
            <a:r>
              <a:rPr lang="en-GB" sz="2200" dirty="0"/>
              <a:t>The Machan Trust</a:t>
            </a:r>
          </a:p>
          <a:p>
            <a:r>
              <a:rPr lang="en-GB" sz="2200" dirty="0"/>
              <a:t>Larkhall YMCA</a:t>
            </a:r>
          </a:p>
          <a:p>
            <a:r>
              <a:rPr lang="en-GB" sz="2200" dirty="0"/>
              <a:t>South Lanarkshire Health and Social Care Forum</a:t>
            </a:r>
          </a:p>
          <a:p>
            <a:r>
              <a:rPr lang="en-GB" sz="2200" dirty="0"/>
              <a:t>4 Elected Representatives</a:t>
            </a:r>
          </a:p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A0BE08-57BA-4B0F-83F3-B8E84F65A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17186" y="2231644"/>
            <a:ext cx="4455014" cy="4083598"/>
          </a:xfrm>
        </p:spPr>
        <p:txBody>
          <a:bodyPr>
            <a:noAutofit/>
          </a:bodyPr>
          <a:lstStyle/>
          <a:p>
            <a:r>
              <a:rPr lang="en-GB" sz="2000" b="1" dirty="0"/>
              <a:t>SUPPORTERS</a:t>
            </a:r>
          </a:p>
          <a:p>
            <a:r>
              <a:rPr lang="en-GB" sz="2000" dirty="0"/>
              <a:t>South Lanarkshire Council</a:t>
            </a:r>
          </a:p>
          <a:p>
            <a:pPr marL="0" indent="0">
              <a:buNone/>
            </a:pPr>
            <a:r>
              <a:rPr lang="en-GB" sz="2000" dirty="0"/>
              <a:t>     - Community Engagement Team</a:t>
            </a:r>
          </a:p>
          <a:p>
            <a:pPr marL="0" indent="0">
              <a:buNone/>
            </a:pPr>
            <a:r>
              <a:rPr lang="en-GB" sz="2000" dirty="0"/>
              <a:t>     - Corporate Communications</a:t>
            </a:r>
          </a:p>
          <a:p>
            <a:pPr marL="0" indent="0">
              <a:buNone/>
            </a:pPr>
            <a:r>
              <a:rPr lang="en-GB" sz="2000" dirty="0"/>
              <a:t>     - Personnel (Survey Work)</a:t>
            </a:r>
          </a:p>
          <a:p>
            <a:r>
              <a:rPr lang="en-GB" sz="2000" dirty="0"/>
              <a:t>South Lanarkshire Leisure Trust</a:t>
            </a:r>
          </a:p>
          <a:p>
            <a:r>
              <a:rPr lang="en-GB" sz="2000" dirty="0"/>
              <a:t>NHS Lanarkshire</a:t>
            </a:r>
          </a:p>
          <a:p>
            <a:r>
              <a:rPr lang="en-GB" sz="2000" dirty="0"/>
              <a:t>Larkhall Academy</a:t>
            </a:r>
          </a:p>
          <a:p>
            <a:r>
              <a:rPr lang="en-GB" sz="2000" dirty="0"/>
              <a:t>Election Office</a:t>
            </a:r>
          </a:p>
          <a:p>
            <a:r>
              <a:rPr lang="en-GB" sz="2000" dirty="0"/>
              <a:t>Renewable Energy Fund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853056-D50A-4493-B92D-A4E7E5E84A56}"/>
              </a:ext>
            </a:extLst>
          </p:cNvPr>
          <p:cNvSpPr/>
          <p:nvPr/>
        </p:nvSpPr>
        <p:spPr>
          <a:xfrm>
            <a:off x="838200" y="1690688"/>
            <a:ext cx="10515600" cy="4624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616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3559D-C565-4B8A-A7AD-7A0C7B772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3394" y="2300748"/>
            <a:ext cx="4385187" cy="1128252"/>
          </a:xfrm>
        </p:spPr>
        <p:txBody>
          <a:bodyPr>
            <a:normAutofit/>
          </a:bodyPr>
          <a:lstStyle/>
          <a:p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Our Larkhall</a:t>
            </a:r>
            <a:b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Your Voice Matters</a:t>
            </a:r>
            <a:endParaRPr lang="en-GB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AAF9C-9698-4CCD-92B9-DCF882D3E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1185760"/>
            <a:ext cx="5319252" cy="4513006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Give local people a voice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Input to key decisions that affect daily life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A chance to be involved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To help make things better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Work together to build community</a:t>
            </a:r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614666-D276-4595-8309-7A7BFCF2C5D5}"/>
              </a:ext>
            </a:extLst>
          </p:cNvPr>
          <p:cNvSpPr/>
          <p:nvPr/>
        </p:nvSpPr>
        <p:spPr>
          <a:xfrm>
            <a:off x="973394" y="2300749"/>
            <a:ext cx="4385187" cy="20979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16768F-C4B2-45EF-B456-3DFC0EF52735}"/>
              </a:ext>
            </a:extLst>
          </p:cNvPr>
          <p:cNvSpPr/>
          <p:nvPr/>
        </p:nvSpPr>
        <p:spPr>
          <a:xfrm>
            <a:off x="973394" y="3646538"/>
            <a:ext cx="4385187" cy="75216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7C9A9D-506B-43A2-BEC0-672055BBF49F}"/>
              </a:ext>
            </a:extLst>
          </p:cNvPr>
          <p:cNvSpPr txBox="1"/>
          <p:nvPr/>
        </p:nvSpPr>
        <p:spPr>
          <a:xfrm>
            <a:off x="973395" y="3629265"/>
            <a:ext cx="44540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chemeClr val="bg1"/>
                </a:solidFill>
              </a:rPr>
              <a:t>THE REASON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37B2AB-A194-44D9-9633-DB0D5DE77846}"/>
              </a:ext>
            </a:extLst>
          </p:cNvPr>
          <p:cNvSpPr/>
          <p:nvPr/>
        </p:nvSpPr>
        <p:spPr>
          <a:xfrm>
            <a:off x="5722374" y="383459"/>
            <a:ext cx="5987845" cy="6091084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140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3559D-C565-4B8A-A7AD-7A0C7B772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3394" y="2300748"/>
            <a:ext cx="4385187" cy="1128252"/>
          </a:xfrm>
        </p:spPr>
        <p:txBody>
          <a:bodyPr>
            <a:normAutofit/>
          </a:bodyPr>
          <a:lstStyle/>
          <a:p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Our Larkhall</a:t>
            </a:r>
            <a:b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Your Voice Matters</a:t>
            </a:r>
            <a:endParaRPr lang="en-GB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AAF9C-9698-4CCD-92B9-DCF882D3E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1185760"/>
            <a:ext cx="5319252" cy="4513006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Stakeholder events and workshops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£8k funding secured from REF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Survey created and piloted  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Extensive media/social media campaign 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Word of Mouth</a:t>
            </a:r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614666-D276-4595-8309-7A7BFCF2C5D5}"/>
              </a:ext>
            </a:extLst>
          </p:cNvPr>
          <p:cNvSpPr/>
          <p:nvPr/>
        </p:nvSpPr>
        <p:spPr>
          <a:xfrm>
            <a:off x="973394" y="2300749"/>
            <a:ext cx="4385187" cy="20979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16768F-C4B2-45EF-B456-3DFC0EF52735}"/>
              </a:ext>
            </a:extLst>
          </p:cNvPr>
          <p:cNvSpPr/>
          <p:nvPr/>
        </p:nvSpPr>
        <p:spPr>
          <a:xfrm>
            <a:off x="973394" y="3646538"/>
            <a:ext cx="4385187" cy="75216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7C9A9D-506B-43A2-BEC0-672055BBF49F}"/>
              </a:ext>
            </a:extLst>
          </p:cNvPr>
          <p:cNvSpPr txBox="1"/>
          <p:nvPr/>
        </p:nvSpPr>
        <p:spPr>
          <a:xfrm>
            <a:off x="1462548" y="3629265"/>
            <a:ext cx="34068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chemeClr val="bg1"/>
                </a:solidFill>
              </a:rPr>
              <a:t>THE PROCESS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37B2AB-A194-44D9-9633-DB0D5DE77846}"/>
              </a:ext>
            </a:extLst>
          </p:cNvPr>
          <p:cNvSpPr/>
          <p:nvPr/>
        </p:nvSpPr>
        <p:spPr>
          <a:xfrm>
            <a:off x="5722374" y="383459"/>
            <a:ext cx="5987845" cy="6091084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808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3559D-C565-4B8A-A7AD-7A0C7B772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3394" y="2300748"/>
            <a:ext cx="4385187" cy="1128252"/>
          </a:xfrm>
        </p:spPr>
        <p:txBody>
          <a:bodyPr>
            <a:normAutofit/>
          </a:bodyPr>
          <a:lstStyle/>
          <a:p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Our Larkhall</a:t>
            </a:r>
            <a:b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000" b="1" dirty="0">
                <a:latin typeface="Arial" panose="020B0604020202020204" pitchFamily="34" charset="0"/>
                <a:cs typeface="Arial" panose="020B0604020202020204" pitchFamily="34" charset="0"/>
              </a:rPr>
              <a:t>Your Voice Matters</a:t>
            </a:r>
            <a:endParaRPr lang="en-GB" sz="3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DAAF9C-9698-4CCD-92B9-DCF882D3E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383457"/>
            <a:ext cx="5715000" cy="6474543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dirty="0"/>
              <a:t> 1812 responses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GB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dirty="0"/>
              <a:t>great community spirit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en-GB" dirty="0"/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dirty="0"/>
              <a:t>Education – benefit of capital projects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en-GB" dirty="0"/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dirty="0"/>
              <a:t>Transport links good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en-GB" dirty="0"/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dirty="0"/>
              <a:t>Town centre busy but tired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Sport and leisure needs investment</a:t>
            </a:r>
          </a:p>
          <a:p>
            <a:pPr algn="l"/>
            <a:endParaRPr lang="en-GB" dirty="0"/>
          </a:p>
          <a:p>
            <a:pPr algn="l"/>
            <a:r>
              <a:rPr lang="en-GB" dirty="0"/>
              <a:t>600 respondents wish to be kept informed and have received regular newsletters</a:t>
            </a:r>
          </a:p>
          <a:p>
            <a:pPr algn="l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614666-D276-4595-8309-7A7BFCF2C5D5}"/>
              </a:ext>
            </a:extLst>
          </p:cNvPr>
          <p:cNvSpPr/>
          <p:nvPr/>
        </p:nvSpPr>
        <p:spPr>
          <a:xfrm>
            <a:off x="973394" y="2300749"/>
            <a:ext cx="4385187" cy="20979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16768F-C4B2-45EF-B456-3DFC0EF52735}"/>
              </a:ext>
            </a:extLst>
          </p:cNvPr>
          <p:cNvSpPr/>
          <p:nvPr/>
        </p:nvSpPr>
        <p:spPr>
          <a:xfrm>
            <a:off x="973394" y="3646538"/>
            <a:ext cx="4385187" cy="75216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7C9A9D-506B-43A2-BEC0-672055BBF49F}"/>
              </a:ext>
            </a:extLst>
          </p:cNvPr>
          <p:cNvSpPr txBox="1"/>
          <p:nvPr/>
        </p:nvSpPr>
        <p:spPr>
          <a:xfrm>
            <a:off x="1165123" y="3629265"/>
            <a:ext cx="38935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chemeClr val="bg1"/>
                </a:solidFill>
              </a:rPr>
              <a:t>THE RESPONSE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37B2AB-A194-44D9-9633-DB0D5DE77846}"/>
              </a:ext>
            </a:extLst>
          </p:cNvPr>
          <p:cNvSpPr/>
          <p:nvPr/>
        </p:nvSpPr>
        <p:spPr>
          <a:xfrm>
            <a:off x="5722374" y="383459"/>
            <a:ext cx="5987845" cy="6091084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983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73DC2C-93AE-4EB4-B528-46030F74302C}"/>
              </a:ext>
            </a:extLst>
          </p:cNvPr>
          <p:cNvSpPr/>
          <p:nvPr/>
        </p:nvSpPr>
        <p:spPr>
          <a:xfrm>
            <a:off x="6096000" y="731902"/>
            <a:ext cx="576170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GB" sz="2400" dirty="0"/>
              <a:t>Action Plan</a:t>
            </a:r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Survey data will support local initiatives</a:t>
            </a:r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Keep people engaged &amp; informed</a:t>
            </a:r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Engage with CPP Partners in a new way</a:t>
            </a:r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Community Budgeting discussions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4676642-76CE-454E-A9CC-F08ABCFB2879}"/>
              </a:ext>
            </a:extLst>
          </p:cNvPr>
          <p:cNvGrpSpPr/>
          <p:nvPr/>
        </p:nvGrpSpPr>
        <p:grpSpPr>
          <a:xfrm>
            <a:off x="938979" y="2268246"/>
            <a:ext cx="4385189" cy="2097958"/>
            <a:chOff x="732502" y="2179756"/>
            <a:chExt cx="4385189" cy="2097958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2AD1520A-2E2C-40FC-9993-8264BBB5E14B}"/>
                </a:ext>
              </a:extLst>
            </p:cNvPr>
            <p:cNvSpPr txBox="1">
              <a:spLocks/>
            </p:cNvSpPr>
            <p:nvPr/>
          </p:nvSpPr>
          <p:spPr>
            <a:xfrm>
              <a:off x="732504" y="2355133"/>
              <a:ext cx="4385187" cy="1128252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GB" sz="3000" b="1" dirty="0">
                  <a:latin typeface="Arial" panose="020B0604020202020204" pitchFamily="34" charset="0"/>
                  <a:cs typeface="Arial" panose="020B0604020202020204" pitchFamily="34" charset="0"/>
                </a:rPr>
                <a:t>Our Larkhall</a:t>
              </a:r>
              <a:br>
                <a:rPr lang="en-GB" sz="3000" b="1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3000" b="1" dirty="0">
                  <a:latin typeface="Arial" panose="020B0604020202020204" pitchFamily="34" charset="0"/>
                  <a:cs typeface="Arial" panose="020B0604020202020204" pitchFamily="34" charset="0"/>
                </a:rPr>
                <a:t>Your Voice Matters</a:t>
              </a:r>
              <a:endParaRPr lang="en-GB" sz="3000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CD2E3B2-D39F-428F-88D9-0AAF9DE40263}"/>
                </a:ext>
              </a:extLst>
            </p:cNvPr>
            <p:cNvSpPr/>
            <p:nvPr/>
          </p:nvSpPr>
          <p:spPr>
            <a:xfrm>
              <a:off x="732504" y="2179756"/>
              <a:ext cx="4385187" cy="209795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E85B0E3-B99C-43BB-92BA-266AE88AA844}"/>
                </a:ext>
              </a:extLst>
            </p:cNvPr>
            <p:cNvGrpSpPr/>
            <p:nvPr/>
          </p:nvGrpSpPr>
          <p:grpSpPr>
            <a:xfrm>
              <a:off x="732502" y="3508273"/>
              <a:ext cx="4385188" cy="752168"/>
              <a:chOff x="732503" y="4690909"/>
              <a:chExt cx="4385188" cy="75216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B9A4E69-77A8-45AC-9780-C485B40E1B2E}"/>
                  </a:ext>
                </a:extLst>
              </p:cNvPr>
              <p:cNvSpPr/>
              <p:nvPr/>
            </p:nvSpPr>
            <p:spPr>
              <a:xfrm>
                <a:off x="732504" y="4690909"/>
                <a:ext cx="4385187" cy="752168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295BB43-4913-420A-AA22-E06B20B33372}"/>
                  </a:ext>
                </a:extLst>
              </p:cNvPr>
              <p:cNvSpPr txBox="1"/>
              <p:nvPr/>
            </p:nvSpPr>
            <p:spPr>
              <a:xfrm>
                <a:off x="732503" y="4690909"/>
                <a:ext cx="438518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000" b="1" dirty="0">
                    <a:solidFill>
                      <a:schemeClr val="bg1"/>
                    </a:solidFill>
                  </a:rPr>
                  <a:t>WHERE TO NOW?</a:t>
                </a:r>
              </a:p>
            </p:txBody>
          </p:sp>
        </p:grp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93D85D26-C113-44B9-99FC-072B39C1DA6E}"/>
              </a:ext>
            </a:extLst>
          </p:cNvPr>
          <p:cNvSpPr/>
          <p:nvPr/>
        </p:nvSpPr>
        <p:spPr>
          <a:xfrm>
            <a:off x="5722374" y="383459"/>
            <a:ext cx="5987845" cy="6091084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061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0"/>
    </mc:Choice>
    <mc:Fallback>
      <p:transition spd="slow" advClick="0"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4798</TotalTime>
  <Words>341</Words>
  <Application>Microsoft Office PowerPoint</Application>
  <PresentationFormat>Widescreen</PresentationFormat>
  <Paragraphs>84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LARKHALL PLAN PARTNERSHIP</vt:lpstr>
      <vt:lpstr>Our Larkhall Your Voice Matters</vt:lpstr>
      <vt:lpstr>Our Larkhall Your Voice Matters</vt:lpstr>
      <vt:lpstr>Our Larkhall Your Voice Matters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Larkhall Your Voice Matters</dc:title>
  <dc:creator>Nancy Barr</dc:creator>
  <cp:lastModifiedBy>Nancy Barr</cp:lastModifiedBy>
  <cp:revision>70</cp:revision>
  <cp:lastPrinted>2020-12-01T12:36:14Z</cp:lastPrinted>
  <dcterms:created xsi:type="dcterms:W3CDTF">2020-07-13T09:00:25Z</dcterms:created>
  <dcterms:modified xsi:type="dcterms:W3CDTF">2021-01-07T11:51:45Z</dcterms:modified>
</cp:coreProperties>
</file>